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9906000" cy="6858000" type="A4"/>
  <p:notesSz cx="6735763" cy="9866313"/>
  <p:defaultTextStyle>
    <a:defPPr>
      <a:defRPr lang="tr-TR"/>
    </a:defPPr>
    <a:lvl1pPr marL="0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38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76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815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753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691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629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567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506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A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/>
    <p:restoredTop sz="94681"/>
  </p:normalViewPr>
  <p:slideViewPr>
    <p:cSldViewPr snapToGrid="0">
      <p:cViewPr varScale="1">
        <p:scale>
          <a:sx n="51" d="100"/>
          <a:sy n="51" d="100"/>
        </p:scale>
        <p:origin x="12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0FC6-856B-4268-A408-5B44D15503E5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D0A5-EFD1-4359-BFCD-B418CB45F1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7227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0FC6-856B-4268-A408-5B44D15503E5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D0A5-EFD1-4359-BFCD-B418CB45F1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74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0FC6-856B-4268-A408-5B44D15503E5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D0A5-EFD1-4359-BFCD-B418CB45F1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4965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0FC6-856B-4268-A408-5B44D15503E5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D0A5-EFD1-4359-BFCD-B418CB45F1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0686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0FC6-856B-4268-A408-5B44D15503E5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D0A5-EFD1-4359-BFCD-B418CB45F1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4204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0FC6-856B-4268-A408-5B44D15503E5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D0A5-EFD1-4359-BFCD-B418CB45F1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465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0FC6-856B-4268-A408-5B44D15503E5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D0A5-EFD1-4359-BFCD-B418CB45F1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584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0FC6-856B-4268-A408-5B44D15503E5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D0A5-EFD1-4359-BFCD-B418CB45F1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9279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0FC6-856B-4268-A408-5B44D15503E5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D0A5-EFD1-4359-BFCD-B418CB45F1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0015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0FC6-856B-4268-A408-5B44D15503E5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D0A5-EFD1-4359-BFCD-B418CB45F1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942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0FC6-856B-4268-A408-5B44D15503E5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D0A5-EFD1-4359-BFCD-B418CB45F1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276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D0FC6-856B-4268-A408-5B44D15503E5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7D0A5-EFD1-4359-BFCD-B418CB45F1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5100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CBA0ACBC-C512-E04C-80AA-6E6E6379E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263" y="-69011"/>
            <a:ext cx="10041147" cy="6996023"/>
          </a:xfrm>
          <a:prstGeom prst="rect">
            <a:avLst/>
          </a:prstGeom>
        </p:spPr>
      </p:pic>
      <p:sp>
        <p:nvSpPr>
          <p:cNvPr id="4" name="Alt Başlık 2">
            <a:extLst>
              <a:ext uri="{FF2B5EF4-FFF2-40B4-BE49-F238E27FC236}">
                <a16:creationId xmlns:a16="http://schemas.microsoft.com/office/drawing/2014/main" id="{D8339353-2DC1-9649-B2D7-5DE8B0A451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0056" y="3512241"/>
            <a:ext cx="5115417" cy="393036"/>
          </a:xfrm>
        </p:spPr>
        <p:txBody>
          <a:bodyPr>
            <a:noAutofit/>
          </a:bodyPr>
          <a:lstStyle/>
          <a:p>
            <a:pPr algn="l"/>
            <a:r>
              <a:rPr lang="tr-TR" sz="2200" dirty="0"/>
              <a:t>Sayın:</a:t>
            </a:r>
          </a:p>
        </p:txBody>
      </p:sp>
      <p:sp>
        <p:nvSpPr>
          <p:cNvPr id="5" name="Alt Başlık 2">
            <a:extLst>
              <a:ext uri="{FF2B5EF4-FFF2-40B4-BE49-F238E27FC236}">
                <a16:creationId xmlns:a16="http://schemas.microsoft.com/office/drawing/2014/main" id="{BC425383-45B8-9F44-B6C4-702771CB330F}"/>
              </a:ext>
            </a:extLst>
          </p:cNvPr>
          <p:cNvSpPr txBox="1">
            <a:spLocks/>
          </p:cNvSpPr>
          <p:nvPr/>
        </p:nvSpPr>
        <p:spPr>
          <a:xfrm>
            <a:off x="585575" y="4119358"/>
            <a:ext cx="8717045" cy="1029049"/>
          </a:xfrm>
          <a:prstGeom prst="rect">
            <a:avLst/>
          </a:prstGeom>
        </p:spPr>
        <p:txBody>
          <a:bodyPr vert="horz" lIns="82953" tIns="41476" rIns="82953" bIns="414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dirty="0"/>
              <a:t>2019-2020 Öğretim yılı güz döneminde gösterdiği üstün başarı ve </a:t>
            </a:r>
          </a:p>
          <a:p>
            <a:r>
              <a:rPr lang="tr-TR" sz="1600" dirty="0"/>
              <a:t>örnek davranışları nedeniyle bu belgeyi almaya hak kazanmıştır.</a:t>
            </a:r>
          </a:p>
        </p:txBody>
      </p:sp>
      <p:sp>
        <p:nvSpPr>
          <p:cNvPr id="6" name="Alt Başlık 2">
            <a:extLst>
              <a:ext uri="{FF2B5EF4-FFF2-40B4-BE49-F238E27FC236}">
                <a16:creationId xmlns:a16="http://schemas.microsoft.com/office/drawing/2014/main" id="{04BD353D-EFB5-BD43-9FE3-1A819C559E99}"/>
              </a:ext>
            </a:extLst>
          </p:cNvPr>
          <p:cNvSpPr txBox="1">
            <a:spLocks/>
          </p:cNvSpPr>
          <p:nvPr/>
        </p:nvSpPr>
        <p:spPr>
          <a:xfrm>
            <a:off x="6476418" y="5485560"/>
            <a:ext cx="2242128" cy="634902"/>
          </a:xfrm>
          <a:prstGeom prst="rect">
            <a:avLst/>
          </a:prstGeom>
        </p:spPr>
        <p:txBody>
          <a:bodyPr vert="horz" lIns="82953" tIns="41476" rIns="82953" bIns="414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dirty="0"/>
              <a:t>………………..</a:t>
            </a:r>
          </a:p>
          <a:p>
            <a:r>
              <a:rPr lang="tr-TR" sz="1600" dirty="0"/>
              <a:t>Dekan/Müdür</a:t>
            </a:r>
          </a:p>
        </p:txBody>
      </p:sp>
      <p:sp>
        <p:nvSpPr>
          <p:cNvPr id="9" name="Alt Başlık 2">
            <a:extLst>
              <a:ext uri="{FF2B5EF4-FFF2-40B4-BE49-F238E27FC236}">
                <a16:creationId xmlns:a16="http://schemas.microsoft.com/office/drawing/2014/main" id="{93CF4E65-E72B-1148-BBE0-7CB795B4214C}"/>
              </a:ext>
            </a:extLst>
          </p:cNvPr>
          <p:cNvSpPr txBox="1">
            <a:spLocks/>
          </p:cNvSpPr>
          <p:nvPr/>
        </p:nvSpPr>
        <p:spPr>
          <a:xfrm>
            <a:off x="746335" y="1806545"/>
            <a:ext cx="8447086" cy="393036"/>
          </a:xfrm>
          <a:prstGeom prst="rect">
            <a:avLst/>
          </a:prstGeom>
        </p:spPr>
        <p:txBody>
          <a:bodyPr vert="horz" lIns="82953" tIns="41476" rIns="82953" bIns="41476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33" dirty="0">
                <a:solidFill>
                  <a:srgbClr val="4FAFBA"/>
                </a:solidFill>
              </a:rPr>
              <a:t>………….. FAKÜLTESİ/YÜKSEKOKULU</a:t>
            </a:r>
          </a:p>
        </p:txBody>
      </p:sp>
    </p:spTree>
    <p:extLst>
      <p:ext uri="{BB962C8B-B14F-4D97-AF65-F5344CB8AC3E}">
        <p14:creationId xmlns:p14="http://schemas.microsoft.com/office/powerpoint/2010/main" val="2442627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28</Words>
  <Application>Microsoft Office PowerPoint</Application>
  <PresentationFormat>A4 Kağıt (210x297 mm)</PresentationFormat>
  <Paragraphs>6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Teması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Windows Kullanıcısı</dc:creator>
  <cp:lastModifiedBy>KUROPSİS</cp:lastModifiedBy>
  <cp:revision>9</cp:revision>
  <cp:lastPrinted>2020-02-21T07:59:55Z</cp:lastPrinted>
  <dcterms:created xsi:type="dcterms:W3CDTF">2020-02-21T07:32:05Z</dcterms:created>
  <dcterms:modified xsi:type="dcterms:W3CDTF">2020-02-21T08:20:09Z</dcterms:modified>
</cp:coreProperties>
</file>