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735763" cy="9866313"/>
  <p:defaultTextStyle>
    <a:defPPr>
      <a:defRPr lang="tr-TR"/>
    </a:defPPr>
    <a:lvl1pPr marL="0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38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76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815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753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691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629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567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506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8756"/>
    <a:srgbClr val="4FAF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3"/>
    <p:restoredTop sz="94687"/>
  </p:normalViewPr>
  <p:slideViewPr>
    <p:cSldViewPr snapToGrid="0">
      <p:cViewPr varScale="1">
        <p:scale>
          <a:sx n="178" d="100"/>
          <a:sy n="178" d="100"/>
        </p:scale>
        <p:origin x="192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7227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743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4965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0686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4204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465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584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9279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0015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9423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276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5100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18BBB9A3-4500-4F4C-AA5D-E1ECCD89A6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36" y="-57152"/>
            <a:ext cx="9749928" cy="6858000"/>
          </a:xfrm>
          <a:prstGeom prst="rect">
            <a:avLst/>
          </a:prstGeom>
        </p:spPr>
      </p:pic>
      <p:sp>
        <p:nvSpPr>
          <p:cNvPr id="4" name="Alt Başlık 2">
            <a:extLst>
              <a:ext uri="{FF2B5EF4-FFF2-40B4-BE49-F238E27FC236}">
                <a16:creationId xmlns:a16="http://schemas.microsoft.com/office/drawing/2014/main" id="{D8339353-2DC1-9649-B2D7-5DE8B0A451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27151" y="3159036"/>
            <a:ext cx="4870331" cy="269964"/>
          </a:xfrm>
        </p:spPr>
        <p:txBody>
          <a:bodyPr>
            <a:noAutofit/>
          </a:bodyPr>
          <a:lstStyle/>
          <a:p>
            <a:pPr algn="l"/>
            <a:r>
              <a:rPr lang="tr-TR" sz="1600" dirty="0"/>
              <a:t>Sayın:</a:t>
            </a:r>
          </a:p>
        </p:txBody>
      </p:sp>
      <p:sp>
        <p:nvSpPr>
          <p:cNvPr id="5" name="Alt Başlık 2">
            <a:extLst>
              <a:ext uri="{FF2B5EF4-FFF2-40B4-BE49-F238E27FC236}">
                <a16:creationId xmlns:a16="http://schemas.microsoft.com/office/drawing/2014/main" id="{BC425383-45B8-9F44-B6C4-702771CB330F}"/>
              </a:ext>
            </a:extLst>
          </p:cNvPr>
          <p:cNvSpPr txBox="1">
            <a:spLocks/>
          </p:cNvSpPr>
          <p:nvPr/>
        </p:nvSpPr>
        <p:spPr>
          <a:xfrm>
            <a:off x="585575" y="3681529"/>
            <a:ext cx="8607847" cy="634902"/>
          </a:xfrm>
          <a:prstGeom prst="rect">
            <a:avLst/>
          </a:prstGeom>
        </p:spPr>
        <p:txBody>
          <a:bodyPr vert="horz" lIns="82953" tIns="41476" rIns="82953" bIns="41476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600" dirty="0"/>
              <a:t>Üniversitemizdeki eğitim-öğretim süreci boyunca göstermiş olduğu üstün başarıdan dolayı </a:t>
            </a:r>
          </a:p>
          <a:p>
            <a:r>
              <a:rPr lang="tr-TR" sz="1600" dirty="0"/>
              <a:t>bu belgeyi almaya hak kazanmıştır.</a:t>
            </a:r>
          </a:p>
        </p:txBody>
      </p:sp>
      <p:sp>
        <p:nvSpPr>
          <p:cNvPr id="6" name="Alt Başlık 2">
            <a:extLst>
              <a:ext uri="{FF2B5EF4-FFF2-40B4-BE49-F238E27FC236}">
                <a16:creationId xmlns:a16="http://schemas.microsoft.com/office/drawing/2014/main" id="{04BD353D-EFB5-BD43-9FE3-1A819C559E99}"/>
              </a:ext>
            </a:extLst>
          </p:cNvPr>
          <p:cNvSpPr txBox="1">
            <a:spLocks/>
          </p:cNvSpPr>
          <p:nvPr/>
        </p:nvSpPr>
        <p:spPr>
          <a:xfrm>
            <a:off x="6476418" y="4959686"/>
            <a:ext cx="2242128" cy="634902"/>
          </a:xfrm>
          <a:prstGeom prst="rect">
            <a:avLst/>
          </a:prstGeom>
        </p:spPr>
        <p:txBody>
          <a:bodyPr vert="horz" lIns="82953" tIns="41476" rIns="82953" bIns="41476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600" dirty="0"/>
              <a:t>………………..</a:t>
            </a:r>
          </a:p>
          <a:p>
            <a:r>
              <a:rPr lang="tr-TR" sz="1600" dirty="0"/>
              <a:t>Dekan/Müdür</a:t>
            </a: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9DEA6701-D726-D94C-8DA2-46146FE81A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9913" y="2047779"/>
            <a:ext cx="5686173" cy="111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975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21</Words>
  <Application>Microsoft Macintosh PowerPoint</Application>
  <PresentationFormat>A4 Kağıt (210x297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Microsoft Office Kullanıcısı</cp:lastModifiedBy>
  <cp:revision>17</cp:revision>
  <cp:lastPrinted>2020-02-21T07:59:55Z</cp:lastPrinted>
  <dcterms:created xsi:type="dcterms:W3CDTF">2020-02-21T07:32:05Z</dcterms:created>
  <dcterms:modified xsi:type="dcterms:W3CDTF">2024-06-13T08:54:41Z</dcterms:modified>
</cp:coreProperties>
</file>