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1DF4195-1451-4C28-948B-236362B0159D}">
          <p14:sldIdLst>
            <p14:sldId id="256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4A7"/>
    <a:srgbClr val="0E326F"/>
    <a:srgbClr val="FFA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B0F61-3D10-624C-8680-22C3666BB60B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3905-88F0-3747-A8BC-D7C4A9B9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855B8-33B2-4374-B318-A3DFFE8EC1EB}" type="datetimeFigureOut">
              <a:rPr lang="tr-TR" smtClean="0"/>
              <a:t>3.05.2019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FC84-F2D5-4140-8F1A-C6DE41BBAF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32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a Sunum Kapa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62000" cy="4339225"/>
          </a:xfrm>
          <a:prstGeom prst="rect">
            <a:avLst/>
          </a:prstGeom>
        </p:spPr>
      </p:pic>
      <p:sp>
        <p:nvSpPr>
          <p:cNvPr id="15" name="Metin Yer Tutucusu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640" y="4007024"/>
            <a:ext cx="7056784" cy="646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i="0" baseline="0">
                <a:solidFill>
                  <a:srgbClr val="0E326F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Sunum Başlığı Yazınız</a:t>
            </a:r>
          </a:p>
        </p:txBody>
      </p:sp>
      <p:sp>
        <p:nvSpPr>
          <p:cNvPr id="17" name="Metin Yer Tutucusu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31640" y="4725144"/>
            <a:ext cx="7056338" cy="430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16A4A7"/>
                </a:solidFill>
                <a:latin typeface="Dax Medium Tr"/>
                <a:cs typeface="Dax Medium Tr"/>
              </a:defRPr>
            </a:lvl1pPr>
          </a:lstStyle>
          <a:p>
            <a:pPr lvl="0"/>
            <a:r>
              <a:rPr lang="tr-TR" dirty="0" smtClean="0"/>
              <a:t>Sunumun Yapılacağı Yer</a:t>
            </a:r>
          </a:p>
        </p:txBody>
      </p:sp>
      <p:sp>
        <p:nvSpPr>
          <p:cNvPr id="18" name="Metin Yer Tutucusu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5157192"/>
            <a:ext cx="7056338" cy="430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tr-TR" sz="2400" b="0" i="0" kern="1200" baseline="0" dirty="0" smtClean="0">
                <a:solidFill>
                  <a:srgbClr val="16A4A7"/>
                </a:solidFill>
                <a:latin typeface="Dax Medium Tr"/>
                <a:ea typeface="+mn-ea"/>
                <a:cs typeface="Dax Medium Tr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r-TR" dirty="0" smtClean="0"/>
              <a:t>gg.aa.yyyy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9992" y="476672"/>
            <a:ext cx="31369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76256" y="6453336"/>
            <a:ext cx="1549400" cy="8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İçerik (Klas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43984"/>
            <a:ext cx="9144000" cy="10414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buClr>
                <a:srgbClr val="16A4A7"/>
              </a:buCl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91440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F5B7497-4C70-4BF2-BFC6-49ECBCD68171}" type="datetime1">
              <a:rPr lang="tr-TR" smtClean="0"/>
              <a:pPr/>
              <a:t>3.05.2019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85403"/>
            <a:ext cx="6191919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pic>
        <p:nvPicPr>
          <p:cNvPr id="11" name="Content Placeholder 5" descr="Screen Shot 2016-12-27 at 3.16.52 AM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09" b="-14102"/>
          <a:stretch/>
        </p:blipFill>
        <p:spPr>
          <a:xfrm>
            <a:off x="6948264" y="332656"/>
            <a:ext cx="1757376" cy="432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70672" y="6453336"/>
            <a:ext cx="1549400" cy="8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4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İki İçerik Slay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31284"/>
            <a:ext cx="9144000" cy="10541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9" name="Metin Yer Tutucusu 16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60350"/>
            <a:ext cx="6263927" cy="50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43984"/>
            <a:ext cx="9144000" cy="1041400"/>
          </a:xfrm>
          <a:prstGeom prst="rect">
            <a:avLst/>
          </a:prstGeom>
        </p:spPr>
      </p:pic>
      <p:sp>
        <p:nvSpPr>
          <p:cNvPr id="13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F5B7497-4C70-4BF2-BFC6-49ECBCD68171}" type="datetime1">
              <a:rPr lang="tr-TR" smtClean="0"/>
              <a:pPr/>
              <a:t>3.05.2019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11" name="Content Placeholder 5" descr="Screen Shot 2016-12-27 at 3.16.52 AM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09" b="-14102"/>
          <a:stretch/>
        </p:blipFill>
        <p:spPr>
          <a:xfrm>
            <a:off x="6948264" y="332656"/>
            <a:ext cx="1757376" cy="432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70672" y="6453336"/>
            <a:ext cx="1549400" cy="8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3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CE1D-8A1F-4F16-8917-5B72854C9FA9}" type="datetime1">
              <a:rPr lang="tr-TR" smtClean="0"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198E-22F6-4CB8-A605-079F15B306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30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6" r:id="rId2"/>
    <p:sldLayoutId id="2147483717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E2198E-22F6-4CB8-A605-079F15B3062E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8"/>
          </p:nvPr>
        </p:nvSpPr>
        <p:spPr>
          <a:xfrm>
            <a:off x="468313" y="271549"/>
            <a:ext cx="6191919" cy="565164"/>
          </a:xfrm>
        </p:spPr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D10EBE-A3D6-4739-9827-6AA97F99CCFF}" type="datetime1">
              <a:rPr lang="tr-TR" smtClean="0"/>
              <a:t>3.05.2019</a:t>
            </a:fld>
            <a:endParaRPr lang="tr-T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ayt Numarası Yer Tutucusu 1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/>
          <a:p>
            <a:fld id="{44E2198E-22F6-4CB8-A605-079F15B3062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82D10EBE-A3D6-4739-9827-6AA97F99CCFF}" type="datetime1">
              <a:rPr lang="tr-TR" smtClean="0"/>
              <a:t>3.05.2019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sunum_sablonu_(2)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00_sunum_sablonu_(2)</Template>
  <TotalTime>0</TotalTime>
  <Words>4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Calibri</vt:lpstr>
      <vt:lpstr>Dax Bold Tr</vt:lpstr>
      <vt:lpstr>Dax Medium Tr</vt:lpstr>
      <vt:lpstr>Helvetica</vt:lpstr>
      <vt:lpstr>Tahoma</vt:lpstr>
      <vt:lpstr>Wingdings</vt:lpstr>
      <vt:lpstr>00_sunum_sablonu_(2)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selmapc</dc:creator>
  <cp:keywords>Şablonlar</cp:keywords>
  <cp:lastModifiedBy>selmapc</cp:lastModifiedBy>
  <cp:revision>1</cp:revision>
  <dcterms:created xsi:type="dcterms:W3CDTF">2019-05-03T10:57:56Z</dcterms:created>
  <dcterms:modified xsi:type="dcterms:W3CDTF">2019-05-03T10:58:16Z</dcterms:modified>
</cp:coreProperties>
</file>